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2" r:id="rId12"/>
    <p:sldId id="267" r:id="rId13"/>
    <p:sldId id="268" r:id="rId14"/>
    <p:sldId id="269" r:id="rId15"/>
    <p:sldId id="270" r:id="rId16"/>
    <p:sldId id="271" r:id="rId17"/>
  </p:sldIdLst>
  <p:sldSz cx="10080625" cy="7559675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2" d="100"/>
          <a:sy n="62" d="100"/>
        </p:scale>
        <p:origin x="-546" y="-9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08" y="-114"/>
      </p:cViewPr>
      <p:guideLst>
        <p:guide orient="horz" pos="3367"/>
        <p:guide pos="238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5F882-8B99-4443-B8AB-985B7FBD1E88}" type="datetimeFigureOut">
              <a:rPr lang="nl-NL" smtClean="0"/>
              <a:t>6-9-2014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23B21-878A-4D97-B86D-D87F5900D6B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23B21-878A-4D97-B86D-D87F5900D6B5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23B21-878A-4D97-B86D-D87F5900D6B5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5259" y="1511935"/>
            <a:ext cx="9072563" cy="2015913"/>
          </a:xfrm>
        </p:spPr>
        <p:txBody>
          <a:bodyPr vert="horz" lIns="50397" tIns="0" rIns="50397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3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512094" y="3672580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4110" y="671971"/>
            <a:ext cx="7812484" cy="2015913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3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64110" y="2764370"/>
            <a:ext cx="7812484" cy="1664178"/>
          </a:xfrm>
        </p:spPr>
        <p:txBody>
          <a:bodyPr anchor="t"/>
          <a:lstStyle>
            <a:lvl1pPr marL="80635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6542" y="7073196"/>
            <a:ext cx="840052" cy="402483"/>
          </a:xfrm>
        </p:spPr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031" y="1692177"/>
            <a:ext cx="4454027" cy="827714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5120818" y="1692177"/>
            <a:ext cx="4455776" cy="827714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504031" y="2603889"/>
            <a:ext cx="4454027" cy="41490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0818" y="2603889"/>
            <a:ext cx="4455776" cy="41490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04032" y="1679929"/>
            <a:ext cx="3316456" cy="5073032"/>
          </a:xfrm>
        </p:spPr>
        <p:txBody>
          <a:bodyPr/>
          <a:lstStyle>
            <a:lvl1pPr marL="0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6125" y="671971"/>
            <a:ext cx="6048375" cy="575726"/>
          </a:xfrm>
        </p:spPr>
        <p:txBody>
          <a:bodyPr lIns="50397" rIns="50397" bIns="0" anchor="b">
            <a:sp3d prstMaterial="softEdge"/>
          </a:bodyPr>
          <a:lstStyle>
            <a:lvl1pPr algn="ctr">
              <a:buNone/>
              <a:defRPr sz="22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016125" y="2019413"/>
            <a:ext cx="6048375" cy="4367812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500"/>
            </a:lvl1pPr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016125" y="1286167"/>
            <a:ext cx="6048375" cy="584615"/>
          </a:xfrm>
        </p:spPr>
        <p:txBody>
          <a:bodyPr lIns="50397" tIns="50397" rIns="50397" anchor="t"/>
          <a:lstStyle>
            <a:lvl1pPr marL="0" indent="0" algn="ct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504031" y="1763924"/>
            <a:ext cx="9072563" cy="519097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04031" y="7073196"/>
            <a:ext cx="2352146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nl-NL" sz="1400" smtClean="0">
                <a:latin typeface="Times New Roman"/>
              </a:rPr>
              <a:t>&lt;date/time&gt;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444214" y="7073196"/>
            <a:ext cx="3192198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ct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ctr"/>
            <a:r>
              <a:rPr lang="nl-NL" sz="1400" smtClean="0">
                <a:latin typeface="Times New Roman"/>
              </a:rPr>
              <a:t>&lt;footer&gt;</a:t>
            </a:r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736542" y="7073196"/>
            <a:ext cx="840052" cy="402483"/>
          </a:xfrm>
          <a:prstGeom prst="rect">
            <a:avLst/>
          </a:prstGeom>
        </p:spPr>
        <p:txBody>
          <a:bodyPr vert="horz" lIns="0" tIns="50397" rIns="0" bIns="50397" anchor="b"/>
          <a:lstStyle>
            <a:lvl1pPr algn="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/>
            <a:fld id="{67EEA179-F131-466E-BD96-D1E3A14424B9}" type="slidenum">
              <a:rPr lang="nl-NL" sz="1400" smtClean="0">
                <a:latin typeface="Times New Roman"/>
              </a:rPr>
              <a:pPr algn="r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1" latinLnBrk="0" hangingPunct="1">
        <a:spcBef>
          <a:spcPct val="0"/>
        </a:spcBef>
        <a:buNone/>
        <a:defRPr kumimoji="0" sz="45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04766" indent="-453574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957546" indent="-312462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9849" indent="-251986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1756" indent="-201589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703424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45330" indent="-201589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67078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88825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610573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799560"/>
            <a:ext cx="9072816" cy="43844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Ach </a:t>
            </a:r>
            <a:r>
              <a:rPr lang="nl-NL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Efraïm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, hoe zou ik je ooit kunnen prijsgeven?
Hoe zou ik je kunnen uitleveren, Israël? </a:t>
            </a: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Zou 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ik je prijsgeven als </a:t>
            </a:r>
            <a:r>
              <a:rPr lang="nl-NL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Adma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, je laten ondergaan als </a:t>
            </a:r>
            <a:r>
              <a:rPr lang="nl-NL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Seboïm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7"/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Mijn hart wordt verscheurd, door barmhartigheid word ik bewogen.
Ik zal mijn toorn laten varen en </a:t>
            </a:r>
            <a:r>
              <a:rPr lang="nl-NL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Efraïm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niet opnieuw te gronde richten.</a:t>
            </a:r>
            <a:endParaRPr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Hos. 11:8</a:t>
            </a:r>
            <a:endParaRPr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799559"/>
            <a:ext cx="9072816" cy="593260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Ach </a:t>
            </a:r>
            <a:r>
              <a:rPr lang="nl-NL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Efraïm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, hoe zou ik je ooit kunnen prijsgeven?
Hoe zou ik je kunnen uitleveren, Israël? </a:t>
            </a: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Zou 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ik je prijsgeven als </a:t>
            </a:r>
            <a:r>
              <a:rPr lang="nl-NL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Adma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, je laten ondergaan als </a:t>
            </a:r>
            <a:r>
              <a:rPr lang="nl-NL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Seboïm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7"/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Mijn hart wordt verscheurd, door barmhartigheid word ik bewogen.
Ik zal mijn toorn laten varen en </a:t>
            </a:r>
            <a:r>
              <a:rPr lang="nl-NL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Efraïm</a:t>
            </a:r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niet opnieuw te gronde richten.</a:t>
            </a:r>
            <a:endParaRPr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nl-NL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Hos. 11:8</a:t>
            </a:r>
            <a:endParaRPr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7" name="Afbeelding 5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1800" y="2627709"/>
            <a:ext cx="3168000" cy="388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504000" y="176904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Heel de bodem door zwavel en zout vergiftigd, zodat zaaien geen zin meer heeft en er helemaal niets meer wil groeien, net zoals toen de Heer in zijn grote woede </a:t>
            </a:r>
            <a:r>
              <a:rPr lang="nl-NL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Sodom</a:t>
            </a:r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nl-NL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Gomorra</a:t>
            </a:r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nl-NL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Adma</a:t>
            </a:r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nl-NL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Seboïm</a:t>
            </a:r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weggevaagd had.</a:t>
            </a:r>
            <a:endParaRPr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Deut. 29:22</a:t>
            </a:r>
            <a:endParaRPr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575816" y="1187550"/>
            <a:ext cx="8928992" cy="424847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Ik zal mijn toorn laten varen en </a:t>
            </a:r>
            <a:r>
              <a:rPr lang="nl-NL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Efraïm</a:t>
            </a:r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niet opnieuw te gronde richten. </a:t>
            </a:r>
            <a:endParaRPr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Want God ben ik, en geen mens,
ik ben in jullie midden, ik ben heilig,
ik zal niet meer in woede ontsteken.</a:t>
            </a:r>
            <a:endParaRPr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nl-NL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Hos. 11:9</a:t>
            </a:r>
            <a:endParaRPr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pic>
        <p:nvPicPr>
          <p:cNvPr id="40" name="Afbeelding 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640" y="1133280"/>
            <a:ext cx="8640000" cy="5655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pic>
        <p:nvPicPr>
          <p:cNvPr id="42" name="Afbeelding 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640" y="1133280"/>
            <a:ext cx="8640000" cy="5655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pic>
        <p:nvPicPr>
          <p:cNvPr id="44" name="Afbeelding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640" y="1133280"/>
            <a:ext cx="8640000" cy="5655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pic>
        <p:nvPicPr>
          <p:cNvPr id="46" name="Afbeelding 4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640" y="1133280"/>
            <a:ext cx="8640000" cy="5655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pic>
        <p:nvPicPr>
          <p:cNvPr id="48" name="Afbeelding 4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640" y="1133280"/>
            <a:ext cx="8640000" cy="5655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936000" y="1769040"/>
            <a:ext cx="8208000" cy="43844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l-NL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Zo kwaad, zo woedend, zo razend was de HEER dat hij hen van hun eigen grond heeft gerukt en naar een ander land heeft weggeslingerd. </a:t>
            </a:r>
            <a:endParaRPr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Zover is het nu gekomen.</a:t>
            </a:r>
            <a:endParaRPr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nl-NL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Deut. 29:27</a:t>
            </a:r>
            <a:endParaRPr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ppunt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oppunt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ppunt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129</Words>
  <Application>Microsoft Office PowerPoint</Application>
  <PresentationFormat>Aangepast</PresentationFormat>
  <Paragraphs>16</Paragraphs>
  <Slides>16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Toppunt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me</dc:creator>
  <cp:lastModifiedBy>me</cp:lastModifiedBy>
  <cp:revision>2</cp:revision>
  <dcterms:modified xsi:type="dcterms:W3CDTF">2014-09-06T09:06:34Z</dcterms:modified>
</cp:coreProperties>
</file>